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61" r:id="rId5"/>
    <p:sldId id="262" r:id="rId6"/>
    <p:sldId id="263" r:id="rId7"/>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94660"/>
  </p:normalViewPr>
  <p:slideViewPr>
    <p:cSldViewPr snapToGrid="0">
      <p:cViewPr>
        <p:scale>
          <a:sx n="73" d="100"/>
          <a:sy n="73" d="100"/>
        </p:scale>
        <p:origin x="1860" y="10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bg-BG"/>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bg-BG"/>
          </a:p>
        </p:txBody>
      </p:sp>
      <p:sp>
        <p:nvSpPr>
          <p:cNvPr id="4" name="Date Placeholder 3"/>
          <p:cNvSpPr>
            <a:spLocks noGrp="1"/>
          </p:cNvSpPr>
          <p:nvPr>
            <p:ph type="dt" sz="half" idx="10"/>
          </p:nvPr>
        </p:nvSpPr>
        <p:spPr/>
        <p:txBody>
          <a:bodyPr/>
          <a:lstStyle/>
          <a:p>
            <a:fld id="{FE16B9E1-DA8D-4DC0-8E3D-71641F60860C}" type="datetimeFigureOut">
              <a:rPr lang="bg-BG" smtClean="0"/>
              <a:t>17.6.2024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4042580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g-BG"/>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Date Placeholder 3"/>
          <p:cNvSpPr>
            <a:spLocks noGrp="1"/>
          </p:cNvSpPr>
          <p:nvPr>
            <p:ph type="dt" sz="half" idx="10"/>
          </p:nvPr>
        </p:nvSpPr>
        <p:spPr/>
        <p:txBody>
          <a:bodyPr/>
          <a:lstStyle/>
          <a:p>
            <a:fld id="{FE16B9E1-DA8D-4DC0-8E3D-71641F60860C}" type="datetimeFigureOut">
              <a:rPr lang="bg-BG" smtClean="0"/>
              <a:t>17.6.2024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898863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bg-BG"/>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Date Placeholder 3"/>
          <p:cNvSpPr>
            <a:spLocks noGrp="1"/>
          </p:cNvSpPr>
          <p:nvPr>
            <p:ph type="dt" sz="half" idx="10"/>
          </p:nvPr>
        </p:nvSpPr>
        <p:spPr/>
        <p:txBody>
          <a:bodyPr/>
          <a:lstStyle/>
          <a:p>
            <a:fld id="{FE16B9E1-DA8D-4DC0-8E3D-71641F60860C}" type="datetimeFigureOut">
              <a:rPr lang="bg-BG" smtClean="0"/>
              <a:t>17.6.2024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91489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g-BG"/>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Date Placeholder 3"/>
          <p:cNvSpPr>
            <a:spLocks noGrp="1"/>
          </p:cNvSpPr>
          <p:nvPr>
            <p:ph type="dt" sz="half" idx="10"/>
          </p:nvPr>
        </p:nvSpPr>
        <p:spPr/>
        <p:txBody>
          <a:bodyPr/>
          <a:lstStyle/>
          <a:p>
            <a:fld id="{FE16B9E1-DA8D-4DC0-8E3D-71641F60860C}" type="datetimeFigureOut">
              <a:rPr lang="bg-BG" smtClean="0"/>
              <a:t>17.6.2024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421237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bg-BG"/>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E16B9E1-DA8D-4DC0-8E3D-71641F60860C}" type="datetimeFigureOut">
              <a:rPr lang="bg-BG" smtClean="0"/>
              <a:t>17.6.2024 г.</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3842064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g-BG"/>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5" name="Date Placeholder 4"/>
          <p:cNvSpPr>
            <a:spLocks noGrp="1"/>
          </p:cNvSpPr>
          <p:nvPr>
            <p:ph type="dt" sz="half" idx="10"/>
          </p:nvPr>
        </p:nvSpPr>
        <p:spPr/>
        <p:txBody>
          <a:bodyPr/>
          <a:lstStyle/>
          <a:p>
            <a:fld id="{FE16B9E1-DA8D-4DC0-8E3D-71641F60860C}" type="datetimeFigureOut">
              <a:rPr lang="bg-BG" smtClean="0"/>
              <a:t>17.6.2024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67618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bg-BG"/>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7" name="Date Placeholder 6"/>
          <p:cNvSpPr>
            <a:spLocks noGrp="1"/>
          </p:cNvSpPr>
          <p:nvPr>
            <p:ph type="dt" sz="half" idx="10"/>
          </p:nvPr>
        </p:nvSpPr>
        <p:spPr/>
        <p:txBody>
          <a:bodyPr/>
          <a:lstStyle/>
          <a:p>
            <a:fld id="{FE16B9E1-DA8D-4DC0-8E3D-71641F60860C}" type="datetimeFigureOut">
              <a:rPr lang="bg-BG" smtClean="0"/>
              <a:t>17.6.2024 г.</a:t>
            </a:fld>
            <a:endParaRPr lang="bg-BG"/>
          </a:p>
        </p:txBody>
      </p:sp>
      <p:sp>
        <p:nvSpPr>
          <p:cNvPr id="8" name="Footer Placeholder 7"/>
          <p:cNvSpPr>
            <a:spLocks noGrp="1"/>
          </p:cNvSpPr>
          <p:nvPr>
            <p:ph type="ftr" sz="quarter" idx="11"/>
          </p:nvPr>
        </p:nvSpPr>
        <p:spPr/>
        <p:txBody>
          <a:bodyPr/>
          <a:lstStyle/>
          <a:p>
            <a:endParaRPr lang="bg-BG"/>
          </a:p>
        </p:txBody>
      </p:sp>
      <p:sp>
        <p:nvSpPr>
          <p:cNvPr id="9" name="Slide Number Placeholder 8"/>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64851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bg-BG"/>
          </a:p>
        </p:txBody>
      </p:sp>
      <p:sp>
        <p:nvSpPr>
          <p:cNvPr id="3" name="Date Placeholder 2"/>
          <p:cNvSpPr>
            <a:spLocks noGrp="1"/>
          </p:cNvSpPr>
          <p:nvPr>
            <p:ph type="dt" sz="half" idx="10"/>
          </p:nvPr>
        </p:nvSpPr>
        <p:spPr/>
        <p:txBody>
          <a:bodyPr/>
          <a:lstStyle/>
          <a:p>
            <a:fld id="{FE16B9E1-DA8D-4DC0-8E3D-71641F60860C}" type="datetimeFigureOut">
              <a:rPr lang="bg-BG" smtClean="0"/>
              <a:t>17.6.2024 г.</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148304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16B9E1-DA8D-4DC0-8E3D-71641F60860C}" type="datetimeFigureOut">
              <a:rPr lang="bg-BG" smtClean="0"/>
              <a:t>17.6.2024 г.</a:t>
            </a:fld>
            <a:endParaRPr lang="bg-BG"/>
          </a:p>
        </p:txBody>
      </p:sp>
      <p:sp>
        <p:nvSpPr>
          <p:cNvPr id="3" name="Footer Placeholder 2"/>
          <p:cNvSpPr>
            <a:spLocks noGrp="1"/>
          </p:cNvSpPr>
          <p:nvPr>
            <p:ph type="ftr" sz="quarter" idx="11"/>
          </p:nvPr>
        </p:nvSpPr>
        <p:spPr/>
        <p:txBody>
          <a:bodyPr/>
          <a:lstStyle/>
          <a:p>
            <a:endParaRPr lang="bg-BG"/>
          </a:p>
        </p:txBody>
      </p:sp>
      <p:sp>
        <p:nvSpPr>
          <p:cNvPr id="4" name="Slide Number Placeholder 3"/>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918659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bg-BG"/>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16B9E1-DA8D-4DC0-8E3D-71641F60860C}" type="datetimeFigureOut">
              <a:rPr lang="bg-BG" smtClean="0"/>
              <a:t>17.6.2024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770047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bg-BG"/>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16B9E1-DA8D-4DC0-8E3D-71641F60860C}" type="datetimeFigureOut">
              <a:rPr lang="bg-BG" smtClean="0"/>
              <a:t>17.6.2024 г.</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2026F022-DA0B-4B0C-BEE5-4B0C555DA4FA}" type="slidenum">
              <a:rPr lang="bg-BG" smtClean="0"/>
              <a:t>‹#›</a:t>
            </a:fld>
            <a:endParaRPr lang="bg-BG"/>
          </a:p>
        </p:txBody>
      </p:sp>
    </p:spTree>
    <p:extLst>
      <p:ext uri="{BB962C8B-B14F-4D97-AF65-F5344CB8AC3E}">
        <p14:creationId xmlns:p14="http://schemas.microsoft.com/office/powerpoint/2010/main" val="2410907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bg-BG"/>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bg-BG"/>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16B9E1-DA8D-4DC0-8E3D-71641F60860C}" type="datetimeFigureOut">
              <a:rPr lang="bg-BG" smtClean="0"/>
              <a:t>17.6.2024 г.</a:t>
            </a:fld>
            <a:endParaRPr lang="bg-BG"/>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bg-BG"/>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26F022-DA0B-4B0C-BEE5-4B0C555DA4FA}" type="slidenum">
              <a:rPr lang="bg-BG" smtClean="0"/>
              <a:t>‹#›</a:t>
            </a:fld>
            <a:endParaRPr lang="bg-BG"/>
          </a:p>
        </p:txBody>
      </p:sp>
    </p:spTree>
    <p:extLst>
      <p:ext uri="{BB962C8B-B14F-4D97-AF65-F5344CB8AC3E}">
        <p14:creationId xmlns:p14="http://schemas.microsoft.com/office/powerpoint/2010/main" val="10189357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0" y="-243190"/>
            <a:ext cx="12669700" cy="7101190"/>
          </a:xfrm>
          <a:prstGeom prst="rect">
            <a:avLst/>
          </a:prstGeom>
        </p:spPr>
      </p:pic>
      <p:sp>
        <p:nvSpPr>
          <p:cNvPr id="5" name="Rounded Rectangle 4"/>
          <p:cNvSpPr/>
          <p:nvPr/>
        </p:nvSpPr>
        <p:spPr>
          <a:xfrm>
            <a:off x="2789694" y="1444356"/>
            <a:ext cx="7702658" cy="2111644"/>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2" name="Title 1"/>
          <p:cNvSpPr>
            <a:spLocks noGrp="1"/>
          </p:cNvSpPr>
          <p:nvPr>
            <p:ph type="ctrTitle"/>
          </p:nvPr>
        </p:nvSpPr>
        <p:spPr>
          <a:xfrm>
            <a:off x="3285639" y="1746115"/>
            <a:ext cx="6710767" cy="1508125"/>
          </a:xfrm>
        </p:spPr>
        <p:txBody>
          <a:bodyPr>
            <a:normAutofit/>
          </a:bodyPr>
          <a:lstStyle/>
          <a:p>
            <a:r>
              <a:rPr lang="en-US" sz="4400" dirty="0" smtClean="0"/>
              <a:t>Mortal Kombat Mobile </a:t>
            </a:r>
            <a:br>
              <a:rPr lang="en-US" sz="4400" dirty="0" smtClean="0"/>
            </a:br>
            <a:r>
              <a:rPr lang="en-US" sz="4400" dirty="0" smtClean="0"/>
              <a:t>Everything you need to know</a:t>
            </a:r>
            <a:endParaRPr lang="bg-BG" sz="4400" dirty="0"/>
          </a:p>
        </p:txBody>
      </p:sp>
      <p:sp>
        <p:nvSpPr>
          <p:cNvPr id="6" name="Rounded Rectangle 5"/>
          <p:cNvSpPr/>
          <p:nvPr/>
        </p:nvSpPr>
        <p:spPr>
          <a:xfrm>
            <a:off x="5576809" y="3602038"/>
            <a:ext cx="4732148" cy="690993"/>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3" name="Subtitle 2"/>
          <p:cNvSpPr>
            <a:spLocks noGrp="1"/>
          </p:cNvSpPr>
          <p:nvPr>
            <p:ph type="subTitle" idx="1"/>
          </p:nvPr>
        </p:nvSpPr>
        <p:spPr>
          <a:xfrm>
            <a:off x="5809282" y="3640177"/>
            <a:ext cx="4499675" cy="520511"/>
          </a:xfrm>
        </p:spPr>
        <p:txBody>
          <a:bodyPr/>
          <a:lstStyle/>
          <a:p>
            <a:r>
              <a:rPr lang="en-US" dirty="0" smtClean="0"/>
              <a:t>Preslav Yanchev 8g ITPG-Varna</a:t>
            </a:r>
            <a:endParaRPr lang="bg-BG" dirty="0"/>
          </a:p>
        </p:txBody>
      </p:sp>
      <p:pic>
        <p:nvPicPr>
          <p:cNvPr id="7" name="Picture 6"/>
          <p:cNvPicPr>
            <a:picLocks noChangeAspect="1"/>
          </p:cNvPicPr>
          <p:nvPr/>
        </p:nvPicPr>
        <p:blipFill>
          <a:blip r:embed="rId3"/>
          <a:stretch>
            <a:fillRect/>
          </a:stretch>
        </p:blipFill>
        <p:spPr>
          <a:xfrm>
            <a:off x="2789693" y="1864907"/>
            <a:ext cx="1407522" cy="791731"/>
          </a:xfrm>
          <a:prstGeom prst="rect">
            <a:avLst/>
          </a:prstGeom>
        </p:spPr>
      </p:pic>
    </p:spTree>
    <p:extLst>
      <p:ext uri="{BB962C8B-B14F-4D97-AF65-F5344CB8AC3E}">
        <p14:creationId xmlns:p14="http://schemas.microsoft.com/office/powerpoint/2010/main" val="1299887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 y="-293655"/>
            <a:ext cx="12714051" cy="7151655"/>
          </a:xfrm>
          <a:prstGeom prst="rect">
            <a:avLst/>
          </a:prstGeom>
        </p:spPr>
      </p:pic>
      <p:sp>
        <p:nvSpPr>
          <p:cNvPr id="9" name="Rounded Rectangle 8"/>
          <p:cNvSpPr/>
          <p:nvPr/>
        </p:nvSpPr>
        <p:spPr>
          <a:xfrm>
            <a:off x="3856491" y="380057"/>
            <a:ext cx="4912963" cy="148520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2" name="Title 1"/>
          <p:cNvSpPr>
            <a:spLocks noGrp="1"/>
          </p:cNvSpPr>
          <p:nvPr>
            <p:ph type="ctrTitle"/>
          </p:nvPr>
        </p:nvSpPr>
        <p:spPr>
          <a:xfrm>
            <a:off x="4107048" y="511445"/>
            <a:ext cx="4200044" cy="991892"/>
          </a:xfrm>
        </p:spPr>
        <p:txBody>
          <a:bodyPr>
            <a:noAutofit/>
          </a:bodyPr>
          <a:lstStyle/>
          <a:p>
            <a:r>
              <a:rPr lang="en-US" sz="4800" dirty="0" smtClean="0">
                <a:ln w="0"/>
                <a:effectLst>
                  <a:outerShdw blurRad="38100" dist="19050" dir="2700000" algn="tl" rotWithShape="0">
                    <a:schemeClr val="dk1">
                      <a:alpha val="40000"/>
                    </a:schemeClr>
                  </a:outerShdw>
                </a:effectLst>
              </a:rPr>
              <a:t>Site theme</a:t>
            </a:r>
            <a:endParaRPr lang="bg-BG" sz="4800" dirty="0">
              <a:ln w="0"/>
              <a:effectLst>
                <a:outerShdw blurRad="38100" dist="19050" dir="2700000" algn="tl" rotWithShape="0">
                  <a:schemeClr val="dk1">
                    <a:alpha val="40000"/>
                  </a:schemeClr>
                </a:outerShdw>
              </a:effectLst>
            </a:endParaRPr>
          </a:p>
        </p:txBody>
      </p:sp>
      <p:sp>
        <p:nvSpPr>
          <p:cNvPr id="10" name="Rounded Rectangle 9"/>
          <p:cNvSpPr/>
          <p:nvPr/>
        </p:nvSpPr>
        <p:spPr>
          <a:xfrm>
            <a:off x="3500032" y="2302996"/>
            <a:ext cx="6943242" cy="2939526"/>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3" name="Subtitle 2"/>
          <p:cNvSpPr>
            <a:spLocks noGrp="1"/>
          </p:cNvSpPr>
          <p:nvPr>
            <p:ph type="subTitle" idx="1"/>
          </p:nvPr>
        </p:nvSpPr>
        <p:spPr>
          <a:xfrm>
            <a:off x="3856491" y="2702028"/>
            <a:ext cx="5729210" cy="2208612"/>
          </a:xfrm>
        </p:spPr>
        <p:txBody>
          <a:bodyPr>
            <a:noAutofit/>
          </a:bodyPr>
          <a:lstStyle/>
          <a:p>
            <a:r>
              <a:rPr lang="en-US" sz="2800" dirty="0" smtClean="0"/>
              <a:t>The site’s theme is Mortal Kombat Mobile and the most important things about the game like game modes, what to do to progress faster and overall information about the game.</a:t>
            </a:r>
            <a:endParaRPr lang="bg-BG" sz="2800" dirty="0"/>
          </a:p>
        </p:txBody>
      </p:sp>
    </p:spTree>
    <p:extLst>
      <p:ext uri="{BB962C8B-B14F-4D97-AF65-F5344CB8AC3E}">
        <p14:creationId xmlns:p14="http://schemas.microsoft.com/office/powerpoint/2010/main" val="1972847589"/>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 y="-260822"/>
            <a:ext cx="12655685" cy="7118824"/>
          </a:xfrm>
          <a:prstGeom prst="rect">
            <a:avLst/>
          </a:prstGeom>
        </p:spPr>
      </p:pic>
      <p:sp>
        <p:nvSpPr>
          <p:cNvPr id="9" name="Rounded Rectangle 8"/>
          <p:cNvSpPr/>
          <p:nvPr/>
        </p:nvSpPr>
        <p:spPr>
          <a:xfrm>
            <a:off x="769142" y="802930"/>
            <a:ext cx="4912963" cy="148520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2" name="Title 1"/>
          <p:cNvSpPr>
            <a:spLocks noGrp="1"/>
          </p:cNvSpPr>
          <p:nvPr>
            <p:ph type="ctrTitle"/>
          </p:nvPr>
        </p:nvSpPr>
        <p:spPr>
          <a:xfrm>
            <a:off x="402951" y="802930"/>
            <a:ext cx="4912963" cy="1220078"/>
          </a:xfrm>
        </p:spPr>
        <p:txBody>
          <a:bodyPr>
            <a:noAutofit/>
          </a:bodyPr>
          <a:lstStyle/>
          <a:p>
            <a:r>
              <a:rPr lang="en-US" sz="3600" dirty="0" smtClean="0">
                <a:ln w="0"/>
                <a:effectLst>
                  <a:outerShdw blurRad="38100" dist="19050" dir="2700000" algn="tl" rotWithShape="0">
                    <a:schemeClr val="dk1">
                      <a:alpha val="40000"/>
                    </a:schemeClr>
                  </a:outerShdw>
                </a:effectLst>
              </a:rPr>
              <a:t>For who’s the site intended</a:t>
            </a:r>
            <a:endParaRPr lang="bg-BG" sz="3600" dirty="0">
              <a:ln w="0"/>
              <a:effectLst>
                <a:outerShdw blurRad="38100" dist="19050" dir="2700000" algn="tl" rotWithShape="0">
                  <a:schemeClr val="dk1">
                    <a:alpha val="40000"/>
                  </a:schemeClr>
                </a:outerShdw>
              </a:effectLst>
            </a:endParaRPr>
          </a:p>
        </p:txBody>
      </p:sp>
      <p:sp>
        <p:nvSpPr>
          <p:cNvPr id="10" name="Rounded Rectangle 9"/>
          <p:cNvSpPr/>
          <p:nvPr/>
        </p:nvSpPr>
        <p:spPr>
          <a:xfrm>
            <a:off x="612843" y="2616307"/>
            <a:ext cx="5428033" cy="2725517"/>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3" name="Subtitle 2"/>
          <p:cNvSpPr>
            <a:spLocks noGrp="1"/>
          </p:cNvSpPr>
          <p:nvPr>
            <p:ph type="subTitle" idx="1"/>
          </p:nvPr>
        </p:nvSpPr>
        <p:spPr>
          <a:xfrm>
            <a:off x="1071413" y="2913669"/>
            <a:ext cx="4823549" cy="2130791"/>
          </a:xfrm>
        </p:spPr>
        <p:txBody>
          <a:bodyPr>
            <a:noAutofit/>
          </a:bodyPr>
          <a:lstStyle/>
          <a:p>
            <a:r>
              <a:rPr lang="en-US" sz="2800" dirty="0" smtClean="0"/>
              <a:t>The site’s intended for everyone who plays or wants to play the game, because it has information for all type of players.</a:t>
            </a:r>
            <a:endParaRPr lang="bg-BG" sz="2800" dirty="0"/>
          </a:p>
        </p:txBody>
      </p:sp>
    </p:spTree>
    <p:extLst>
      <p:ext uri="{BB962C8B-B14F-4D97-AF65-F5344CB8AC3E}">
        <p14:creationId xmlns:p14="http://schemas.microsoft.com/office/powerpoint/2010/main" val="3851870764"/>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277239"/>
            <a:ext cx="12684868" cy="7135239"/>
          </a:xfrm>
          <a:prstGeom prst="rect">
            <a:avLst/>
          </a:prstGeom>
        </p:spPr>
      </p:pic>
      <p:sp>
        <p:nvSpPr>
          <p:cNvPr id="9" name="Rounded Rectangle 8"/>
          <p:cNvSpPr/>
          <p:nvPr/>
        </p:nvSpPr>
        <p:spPr>
          <a:xfrm>
            <a:off x="6112151" y="802930"/>
            <a:ext cx="4912963" cy="148520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2" name="Title 1"/>
          <p:cNvSpPr>
            <a:spLocks noGrp="1"/>
          </p:cNvSpPr>
          <p:nvPr>
            <p:ph type="ctrTitle"/>
          </p:nvPr>
        </p:nvSpPr>
        <p:spPr>
          <a:xfrm>
            <a:off x="6225702" y="779009"/>
            <a:ext cx="4584026" cy="1220078"/>
          </a:xfrm>
        </p:spPr>
        <p:txBody>
          <a:bodyPr>
            <a:noAutofit/>
          </a:bodyPr>
          <a:lstStyle/>
          <a:p>
            <a:r>
              <a:rPr lang="en-US" sz="3600" dirty="0" smtClean="0">
                <a:ln w="0"/>
                <a:effectLst>
                  <a:outerShdw blurRad="38100" dist="19050" dir="2700000" algn="tl" rotWithShape="0">
                    <a:schemeClr val="dk1">
                      <a:alpha val="40000"/>
                    </a:schemeClr>
                  </a:outerShdw>
                </a:effectLst>
              </a:rPr>
              <a:t>Main problems in making the site </a:t>
            </a:r>
            <a:endParaRPr lang="bg-BG" sz="3600" dirty="0">
              <a:ln w="0"/>
              <a:effectLst>
                <a:outerShdw blurRad="38100" dist="19050" dir="2700000" algn="tl" rotWithShape="0">
                  <a:schemeClr val="dk1">
                    <a:alpha val="40000"/>
                  </a:schemeClr>
                </a:outerShdw>
              </a:effectLst>
            </a:endParaRPr>
          </a:p>
        </p:txBody>
      </p:sp>
      <p:sp>
        <p:nvSpPr>
          <p:cNvPr id="10" name="Rounded Rectangle 9"/>
          <p:cNvSpPr/>
          <p:nvPr/>
        </p:nvSpPr>
        <p:spPr>
          <a:xfrm>
            <a:off x="5498427" y="2802018"/>
            <a:ext cx="5428033" cy="2725517"/>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3" name="Subtitle 2"/>
          <p:cNvSpPr>
            <a:spLocks noGrp="1"/>
          </p:cNvSpPr>
          <p:nvPr>
            <p:ph type="subTitle" idx="1"/>
          </p:nvPr>
        </p:nvSpPr>
        <p:spPr>
          <a:xfrm>
            <a:off x="5800668" y="2996581"/>
            <a:ext cx="4823549" cy="2373087"/>
          </a:xfrm>
        </p:spPr>
        <p:txBody>
          <a:bodyPr>
            <a:noAutofit/>
          </a:bodyPr>
          <a:lstStyle/>
          <a:p>
            <a:r>
              <a:rPr lang="en-US" sz="2800" dirty="0" smtClean="0"/>
              <a:t>The main problem in the site’s making was the design, because I had to edit the navigation bar multiple times, change whole pages and even start over the whole site.</a:t>
            </a:r>
            <a:endParaRPr lang="bg-BG" sz="2800" dirty="0"/>
          </a:p>
        </p:txBody>
      </p:sp>
    </p:spTree>
    <p:extLst>
      <p:ext uri="{BB962C8B-B14F-4D97-AF65-F5344CB8AC3E}">
        <p14:creationId xmlns:p14="http://schemas.microsoft.com/office/powerpoint/2010/main" val="4065462121"/>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0" y="-250054"/>
            <a:ext cx="12684868" cy="7135239"/>
          </a:xfrm>
          <a:prstGeom prst="rect">
            <a:avLst/>
          </a:prstGeom>
        </p:spPr>
      </p:pic>
      <p:sp>
        <p:nvSpPr>
          <p:cNvPr id="9" name="Rounded Rectangle 8"/>
          <p:cNvSpPr/>
          <p:nvPr/>
        </p:nvSpPr>
        <p:spPr>
          <a:xfrm>
            <a:off x="7599103" y="-250054"/>
            <a:ext cx="4912963" cy="1485202"/>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2" name="Title 1"/>
          <p:cNvSpPr>
            <a:spLocks noGrp="1"/>
          </p:cNvSpPr>
          <p:nvPr>
            <p:ph type="ctrTitle"/>
          </p:nvPr>
        </p:nvSpPr>
        <p:spPr>
          <a:xfrm>
            <a:off x="7690863" y="-117492"/>
            <a:ext cx="4584026" cy="1220078"/>
          </a:xfrm>
        </p:spPr>
        <p:txBody>
          <a:bodyPr>
            <a:noAutofit/>
          </a:bodyPr>
          <a:lstStyle/>
          <a:p>
            <a:r>
              <a:rPr lang="en-US" sz="3600" dirty="0" smtClean="0">
                <a:ln w="0"/>
                <a:effectLst>
                  <a:outerShdw blurRad="38100" dist="19050" dir="2700000" algn="tl" rotWithShape="0">
                    <a:schemeClr val="dk1">
                      <a:alpha val="40000"/>
                    </a:schemeClr>
                  </a:outerShdw>
                </a:effectLst>
              </a:rPr>
              <a:t>Codes I’m most proud with </a:t>
            </a:r>
            <a:endParaRPr lang="bg-BG" sz="3600" dirty="0">
              <a:ln w="0"/>
              <a:effectLst>
                <a:outerShdw blurRad="38100" dist="19050" dir="2700000" algn="tl" rotWithShape="0">
                  <a:schemeClr val="dk1">
                    <a:alpha val="40000"/>
                  </a:schemeClr>
                </a:outerShdw>
              </a:effectLst>
            </a:endParaRPr>
          </a:p>
        </p:txBody>
      </p:sp>
      <p:sp>
        <p:nvSpPr>
          <p:cNvPr id="10" name="Rounded Rectangle 9"/>
          <p:cNvSpPr/>
          <p:nvPr/>
        </p:nvSpPr>
        <p:spPr>
          <a:xfrm>
            <a:off x="7161854" y="1439259"/>
            <a:ext cx="5428033" cy="2725517"/>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bg-BG"/>
          </a:p>
        </p:txBody>
      </p:sp>
      <p:sp>
        <p:nvSpPr>
          <p:cNvPr id="3" name="Subtitle 2"/>
          <p:cNvSpPr>
            <a:spLocks noGrp="1"/>
          </p:cNvSpPr>
          <p:nvPr>
            <p:ph type="subTitle" idx="1"/>
          </p:nvPr>
        </p:nvSpPr>
        <p:spPr>
          <a:xfrm>
            <a:off x="7506578" y="1678006"/>
            <a:ext cx="4823549" cy="2373087"/>
          </a:xfrm>
        </p:spPr>
        <p:txBody>
          <a:bodyPr>
            <a:noAutofit/>
          </a:bodyPr>
          <a:lstStyle/>
          <a:p>
            <a:r>
              <a:rPr lang="en-US" sz="2800" dirty="0" smtClean="0"/>
              <a:t>The codes I’m most proud with are the grid codes because literally everything in the site is positioned with grid and had to learn how it works and how to use it.</a:t>
            </a:r>
            <a:endParaRPr lang="bg-BG" sz="2800"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338" y="-250054"/>
            <a:ext cx="5319454" cy="5800782"/>
          </a:xfrm>
          <a:prstGeom prst="rect">
            <a:avLst/>
          </a:prstGeom>
          <a:ln>
            <a:noFill/>
          </a:ln>
          <a:effectLst>
            <a:softEdge rad="112500"/>
          </a:effectLst>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6342" y="-98373"/>
            <a:ext cx="2495898" cy="6115904"/>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37235" y="4607634"/>
            <a:ext cx="4077269" cy="14098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20071707"/>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3001328"/>
            <a:ext cx="12192000" cy="12167542"/>
          </a:xfrm>
          <a:prstGeom prst="rect">
            <a:avLst/>
          </a:prstGeom>
        </p:spPr>
      </p:pic>
    </p:spTree>
    <p:extLst>
      <p:ext uri="{BB962C8B-B14F-4D97-AF65-F5344CB8AC3E}">
        <p14:creationId xmlns:p14="http://schemas.microsoft.com/office/powerpoint/2010/main" val="17541916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147</Words>
  <Application>Microsoft Office PowerPoint</Application>
  <PresentationFormat>Widescreen</PresentationFormat>
  <Paragraphs>10</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Mortal Kombat Mobile  Everything you need to know</vt:lpstr>
      <vt:lpstr>Site theme</vt:lpstr>
      <vt:lpstr>For who’s the site intended</vt:lpstr>
      <vt:lpstr>Main problems in making the site </vt:lpstr>
      <vt:lpstr>Codes I’m most proud with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Mortal Kombat Mobile  Everything you need to know</dc:title>
  <dc:creator>USER</dc:creator>
  <cp:lastModifiedBy>USER</cp:lastModifiedBy>
  <cp:revision>8</cp:revision>
  <dcterms:created xsi:type="dcterms:W3CDTF">2024-06-17T17:50:28Z</dcterms:created>
  <dcterms:modified xsi:type="dcterms:W3CDTF">2024-06-17T19:06:46Z</dcterms:modified>
</cp:coreProperties>
</file>

<file path=docProps/thumbnail.jpeg>
</file>